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5" r:id="rId8"/>
    <p:sldId id="261" r:id="rId9"/>
    <p:sldId id="262" r:id="rId10"/>
    <p:sldId id="264" r:id="rId11"/>
    <p:sldId id="266" r:id="rId12"/>
    <p:sldId id="263" r:id="rId1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520" y="0"/>
            <a:ext cx="5141595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210" y="0"/>
            <a:ext cx="51415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773555" y="613410"/>
            <a:ext cx="864489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体验课的内容：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    猴子吃水果：</a:t>
            </a:r>
            <a:endParaRPr lang="zh-CN" altLang="en-US"/>
          </a:p>
          <a:p>
            <a:r>
              <a:rPr lang="zh-CN" altLang="en-US"/>
              <a:t>        大小、</a:t>
            </a:r>
            <a:r>
              <a:rPr lang="zh-CN" altLang="en-US">
                <a:sym typeface="+mn-ea"/>
              </a:rPr>
              <a:t>坐标、平移、</a:t>
            </a:r>
            <a:r>
              <a:rPr lang="zh-CN" altLang="en-US">
                <a:sym typeface="+mn-ea"/>
              </a:rPr>
              <a:t>倒计时</a:t>
            </a:r>
            <a:r>
              <a:rPr lang="zh-CN" altLang="en-US"/>
              <a:t>        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        大小，默认</a:t>
            </a:r>
            <a:r>
              <a:rPr lang="en-US" altLang="zh-CN"/>
              <a:t>100</a:t>
            </a:r>
            <a:r>
              <a:rPr lang="zh-CN" altLang="en-US"/>
              <a:t>。改变大小，需要百位数加减知识，一年级下；</a:t>
            </a:r>
            <a:endParaRPr lang="zh-CN" altLang="en-US"/>
          </a:p>
          <a:p>
            <a:r>
              <a:rPr lang="zh-CN" altLang="en-US"/>
              <a:t>        坐标，需要五年级上。通过座位行列的方式讲解；</a:t>
            </a:r>
            <a:endParaRPr lang="zh-CN" altLang="en-US"/>
          </a:p>
          <a:p>
            <a:r>
              <a:rPr lang="zh-CN" altLang="en-US"/>
              <a:t>        平移，需要二年级下。</a:t>
            </a:r>
            <a:endParaRPr lang="zh-CN" altLang="en-US"/>
          </a:p>
          <a:p>
            <a:r>
              <a:rPr lang="zh-CN" altLang="en-US"/>
              <a:t>                   内含</a:t>
            </a:r>
            <a:r>
              <a:rPr lang="zh-CN" altLang="en-US">
                <a:sym typeface="+mn-ea"/>
              </a:rPr>
              <a:t>向左向右，上学了就能理解。</a:t>
            </a:r>
            <a:endParaRPr lang="zh-CN" altLang="en-US"/>
          </a:p>
          <a:p>
            <a:r>
              <a:rPr lang="zh-CN" altLang="en-US"/>
              <a:t>                   </a:t>
            </a:r>
            <a:r>
              <a:rPr lang="en-US" altLang="zh-CN"/>
              <a:t>x </a:t>
            </a:r>
            <a:r>
              <a:rPr lang="zh-CN" altLang="en-US"/>
              <a:t>增大，和大小的要求一致；</a:t>
            </a:r>
            <a:endParaRPr lang="zh-CN" altLang="en-US"/>
          </a:p>
          <a:p>
            <a:r>
              <a:rPr lang="zh-CN" altLang="en-US"/>
              <a:t>        负数，需要六年级下。就是记，我现在比较直白，前面用减号就是增小</a:t>
            </a:r>
            <a:endParaRPr lang="zh-CN" altLang="en-US"/>
          </a:p>
          <a:p>
            <a:r>
              <a:rPr lang="zh-CN" altLang="en-US"/>
              <a:t>  </a:t>
            </a:r>
            <a:endParaRPr lang="zh-CN" altLang="en-US"/>
          </a:p>
          <a:p>
            <a:r>
              <a:rPr lang="zh-CN" altLang="en-US"/>
              <a:t>    </a:t>
            </a:r>
            <a:endParaRPr lang="zh-CN" altLang="en-US"/>
          </a:p>
          <a:p>
            <a:r>
              <a:rPr lang="zh-CN" altLang="en-US"/>
              <a:t>    绘制天空：</a:t>
            </a:r>
            <a:endParaRPr lang="zh-CN" altLang="en-US"/>
          </a:p>
          <a:p>
            <a:r>
              <a:rPr lang="zh-CN" altLang="en-US"/>
              <a:t>        五角星的绘制</a:t>
            </a:r>
            <a:endParaRPr lang="zh-CN" altLang="en-US"/>
          </a:p>
          <a:p>
            <a:r>
              <a:rPr lang="zh-CN" altLang="en-US"/>
              <a:t>        </a:t>
            </a:r>
            <a:endParaRPr lang="zh-CN" altLang="en-US"/>
          </a:p>
          <a:p>
            <a:r>
              <a:rPr lang="zh-CN" altLang="en-US"/>
              <a:t>        大小，由边长决定</a:t>
            </a:r>
            <a:endParaRPr lang="zh-CN" altLang="en-US"/>
          </a:p>
          <a:p>
            <a:r>
              <a:rPr lang="zh-CN" altLang="en-US"/>
              <a:t>        转角，需要内角和知识，四年级下；四年级上就有平行知识；可以用于推导</a:t>
            </a:r>
            <a:r>
              <a:rPr lang="en-US" altLang="zh-CN"/>
              <a:t>  </a:t>
            </a:r>
            <a:endParaRPr lang="zh-CN" altLang="en-US"/>
          </a:p>
          <a:p>
            <a:r>
              <a:rPr lang="zh-CN" altLang="en-US"/>
              <a:t>                   也可以用撕纸的方式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b="37767"/>
          <a:stretch>
            <a:fillRect/>
          </a:stretch>
        </p:blipFill>
        <p:spPr>
          <a:xfrm>
            <a:off x="801370" y="958850"/>
            <a:ext cx="10589260" cy="49409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380" y="0"/>
            <a:ext cx="5141595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340" y="0"/>
            <a:ext cx="51415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83020" y="0"/>
            <a:ext cx="5141595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565" y="0"/>
            <a:ext cx="51415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6885" y="0"/>
            <a:ext cx="5141595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590" y="0"/>
            <a:ext cx="51415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5455" y="0"/>
            <a:ext cx="5141595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8095" y="0"/>
            <a:ext cx="51415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3270" y="382905"/>
            <a:ext cx="8124825" cy="60915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8890" y="0"/>
            <a:ext cx="5141595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75" y="0"/>
            <a:ext cx="51415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1015" y="0"/>
            <a:ext cx="5141595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450" y="0"/>
            <a:ext cx="51415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960" y="0"/>
            <a:ext cx="5141595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705" y="0"/>
            <a:ext cx="514159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368</Words>
  <Application>WPS 演示</Application>
  <PresentationFormat>宽屏</PresentationFormat>
  <Paragraphs>21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方正书宋_GBK</vt:lpstr>
      <vt:lpstr>Wingdings</vt:lpstr>
      <vt:lpstr>宋体</vt:lpstr>
      <vt:lpstr>Arial Unicode MS</vt:lpstr>
      <vt:lpstr>Calibri Light</vt:lpstr>
      <vt:lpstr>Helvetica Neue</vt:lpstr>
      <vt:lpstr>汉仪书宋二KW</vt:lpstr>
      <vt:lpstr>Calibri</vt:lpstr>
      <vt:lpstr>微软雅黑</vt:lpstr>
      <vt:lpstr>汉仪旗黑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lishengjie</dc:creator>
  <cp:lastModifiedBy>lishengjie</cp:lastModifiedBy>
  <cp:revision>31</cp:revision>
  <dcterms:created xsi:type="dcterms:W3CDTF">2021-11-24T07:59:11Z</dcterms:created>
  <dcterms:modified xsi:type="dcterms:W3CDTF">2021-11-24T07:59:11Z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2052-3.9.1.6204</vt:lpwstr>
  </property>
</Properties>
</file>

<file path=docProps/thumbnail.jpeg>
</file>